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3C0DB97-BB29-4C0C-A172-E4C1520847DB}">
          <p14:sldIdLst>
            <p14:sldId id="256"/>
            <p14:sldId id="270"/>
          </p14:sldIdLst>
        </p14:section>
        <p14:section name="Sección sin título" id="{4067D54C-E703-4C34-B050-64EDB8566B9B}">
          <p14:sldIdLst>
            <p14:sldId id="257"/>
            <p14:sldId id="258"/>
            <p14:sldId id="259"/>
          </p14:sldIdLst>
        </p14:section>
        <p14:section name="Sección sin título" id="{556BDAE3-B590-4C12-87B6-484B2B1A3B3E}">
          <p14:sldIdLst>
            <p14:sldId id="260"/>
            <p14:sldId id="261"/>
            <p14:sldId id="262"/>
          </p14:sldIdLst>
        </p14:section>
        <p14:section name="Sección sin título" id="{CABA432D-0519-4D8F-ADD6-84F658D4BD5C}">
          <p14:sldIdLst>
            <p14:sldId id="263"/>
            <p14:sldId id="264"/>
            <p14:sldId id="265"/>
          </p14:sldIdLst>
        </p14:section>
        <p14:section name="Sección sin título" id="{2F1C7EAC-B5BE-49F6-A44C-E8711D186422}">
          <p14:sldIdLst>
            <p14:sldId id="266"/>
            <p14:sldId id="267"/>
            <p14:sldId id="268"/>
          </p14:sldIdLst>
        </p14:section>
        <p14:section name="Sección sin título" id="{E1CA5683-372B-412A-B92E-6E45704FF31D}">
          <p14:sldIdLst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4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6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474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021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16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176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10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230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015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336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003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27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AB41-A07A-4481-9B01-FED6E392EA71}" type="datetimeFigureOut">
              <a:rPr lang="es-MX" smtClean="0"/>
              <a:t>30/07/2015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D93D-8E3F-47F8-9EE3-F0006F2975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11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887"/>
            <a:ext cx="8280920" cy="662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77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8010890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94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10090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30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8136904" cy="650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08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1845"/>
            <a:ext cx="7997534" cy="639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5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10090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5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810090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5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6881410" cy="550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7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4238"/>
            <a:ext cx="8208912" cy="656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65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6"/>
            <a:ext cx="8064896" cy="64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58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893"/>
            <a:ext cx="7992888" cy="639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8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2474"/>
            <a:ext cx="7992888" cy="639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26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350"/>
            <a:ext cx="8136904" cy="650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59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39"/>
            <a:ext cx="8064896" cy="64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9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8" y="260648"/>
            <a:ext cx="7986210" cy="638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54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Presentación en pantalla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Altos Hornos de México S.A.B. de C.V.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Hermilo Ortega Martinez</dc:creator>
  <cp:lastModifiedBy>Jose Hermilo Ortega Martinez</cp:lastModifiedBy>
  <cp:revision>2</cp:revision>
  <dcterms:created xsi:type="dcterms:W3CDTF">2015-07-30T16:34:43Z</dcterms:created>
  <dcterms:modified xsi:type="dcterms:W3CDTF">2015-07-30T21:32:48Z</dcterms:modified>
</cp:coreProperties>
</file>